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9" r:id="rId61"/>
    <p:sldId id="423" r:id="rId62"/>
    <p:sldId id="426" r:id="rId63"/>
    <p:sldId id="430" r:id="rId64"/>
    <p:sldId id="433" r:id="rId65"/>
    <p:sldId id="437" r:id="rId66"/>
    <p:sldId id="434" r:id="rId67"/>
    <p:sldId id="435" r:id="rId68"/>
    <p:sldId id="337" r:id="rId69"/>
    <p:sldId id="256" r:id="rId70"/>
    <p:sldId id="257" r:id="rId71"/>
    <p:sldId id="258" r:id="rId72"/>
    <p:sldId id="259" r:id="rId73"/>
    <p:sldId id="260" r:id="rId74"/>
    <p:sldId id="261" r:id="rId75"/>
    <p:sldId id="263" r:id="rId76"/>
    <p:sldId id="341" r:id="rId77"/>
    <p:sldId id="346" r:id="rId78"/>
    <p:sldId id="365" r:id="rId79"/>
    <p:sldId id="366" r:id="rId80"/>
    <p:sldId id="367" r:id="rId81"/>
    <p:sldId id="382" r:id="rId82"/>
    <p:sldId id="383" r:id="rId83"/>
    <p:sldId id="368" r:id="rId84"/>
    <p:sldId id="369" r:id="rId85"/>
    <p:sldId id="385" r:id="rId86"/>
    <p:sldId id="384" r:id="rId87"/>
    <p:sldId id="386" r:id="rId88"/>
    <p:sldId id="416" r:id="rId89"/>
    <p:sldId id="415" r:id="rId90"/>
    <p:sldId id="417" r:id="rId91"/>
    <p:sldId id="387" r:id="rId92"/>
    <p:sldId id="388" r:id="rId93"/>
    <p:sldId id="419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414" r:id="rId102"/>
    <p:sldId id="396" r:id="rId103"/>
    <p:sldId id="397" r:id="rId104"/>
    <p:sldId id="398" r:id="rId105"/>
    <p:sldId id="407" r:id="rId106"/>
    <p:sldId id="409" r:id="rId107"/>
    <p:sldId id="410" r:id="rId108"/>
    <p:sldId id="412" r:id="rId109"/>
    <p:sldId id="432" r:id="rId110"/>
    <p:sldId id="440" r:id="rId111"/>
    <p:sldId id="442" r:id="rId112"/>
    <p:sldId id="441" r:id="rId113"/>
    <p:sldId id="444" r:id="rId114"/>
    <p:sldId id="445" r:id="rId115"/>
    <p:sldId id="443" r:id="rId116"/>
    <p:sldId id="439" r:id="rId117"/>
    <p:sldId id="413" r:id="rId118"/>
    <p:sldId id="438" r:id="rId119"/>
    <p:sldId id="436" r:id="rId120"/>
    <p:sldId id="427" r:id="rId121"/>
    <p:sldId id="428" r:id="rId122"/>
    <p:sldId id="294" r:id="rId123"/>
    <p:sldId id="420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C6461A-FFA6-49BE-9FD6-A882220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4" y="1502527"/>
            <a:ext cx="9883085" cy="518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azimuths grow less certain with higher elevations.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BAE89-1271-4019-83DE-149CE9EAC268}"/>
              </a:ext>
            </a:extLst>
          </p:cNvPr>
          <p:cNvSpPr/>
          <p:nvPr/>
        </p:nvSpPr>
        <p:spPr>
          <a:xfrm>
            <a:off x="2762054" y="649287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C8BD0-9390-4AAA-BB85-EFAF38AEA727}"/>
              </a:ext>
            </a:extLst>
          </p:cNvPr>
          <p:cNvSpPr/>
          <p:nvPr/>
        </p:nvSpPr>
        <p:spPr>
          <a:xfrm>
            <a:off x="5931031" y="629382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77B44-3C0E-42A5-B087-A7DBB7495F43}"/>
              </a:ext>
            </a:extLst>
          </p:cNvPr>
          <p:cNvSpPr txBox="1"/>
          <p:nvPr/>
        </p:nvSpPr>
        <p:spPr>
          <a:xfrm>
            <a:off x="589765" y="1690688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Mees, Williamson, GCC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4" y="1472334"/>
            <a:ext cx="9442514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817BE2-2CE3-44E0-B5D1-696D214BAE5E}"/>
              </a:ext>
            </a:extLst>
          </p:cNvPr>
          <p:cNvSpPr txBox="1"/>
          <p:nvPr/>
        </p:nvSpPr>
        <p:spPr>
          <a:xfrm>
            <a:off x="202810" y="2949845"/>
            <a:ext cx="1762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4C302-64AA-4A93-9213-F08B19157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/>
          <a:stretch/>
        </p:blipFill>
        <p:spPr>
          <a:xfrm>
            <a:off x="6480746" y="1128164"/>
            <a:ext cx="5095055" cy="56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3"/>
          <a:stretch/>
        </p:blipFill>
        <p:spPr>
          <a:xfrm>
            <a:off x="736403" y="1128164"/>
            <a:ext cx="5188812" cy="56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3D8D1-DB2A-4705-8E7B-B38F999DC583}"/>
              </a:ext>
            </a:extLst>
          </p:cNvPr>
          <p:cNvSpPr txBox="1"/>
          <p:nvPr/>
        </p:nvSpPr>
        <p:spPr>
          <a:xfrm>
            <a:off x="0" y="2230219"/>
            <a:ext cx="1545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3"/>
            <a:ext cx="10515600" cy="1325563"/>
          </a:xfrm>
        </p:spPr>
        <p:txBody>
          <a:bodyPr/>
          <a:lstStyle/>
          <a:p>
            <a:r>
              <a:rPr lang="en-US" dirty="0"/>
              <a:t>Minimum Distance to hyperbolas with least squares is most efficient method.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082019"/>
              </p:ext>
            </p:extLst>
          </p:nvPr>
        </p:nvGraphicFramePr>
        <p:xfrm>
          <a:off x="241852" y="1388363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266632"/>
            <a:ext cx="117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5% increase in coverage and lower IQR compared to the Least squares on the next slides was due to a bug fix. Azimuth error that wrapped around 360 deg was marked as ~-355 degree error instead of ~-5 degree error.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76CC-A67A-45CD-981E-B0156989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predict the uncertainty based on the standard deviation instead of comparing to an absolute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92A0-880F-49A3-B596-A486A46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297" cy="49145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take the nominal inputs and run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perturbate those inputs just like in a Monte Carlo.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take the mean and standard deviation of all lines found by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these into </a:t>
            </a:r>
            <a:r>
              <a:rPr lang="en-US" dirty="0" err="1"/>
              <a:t>AzEl</a:t>
            </a:r>
            <a:r>
              <a:rPr lang="en-US" dirty="0"/>
              <a:t>, and a reference with estimated uncertainty.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B6471-F465-438F-A47F-B4BABD38C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/>
          <a:stretch/>
        </p:blipFill>
        <p:spPr>
          <a:xfrm>
            <a:off x="5731498" y="1825625"/>
            <a:ext cx="6306532" cy="457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6608-932B-4B43-BB79-31B4631044BC}"/>
              </a:ext>
            </a:extLst>
          </p:cNvPr>
          <p:cNvSpPr txBox="1"/>
          <p:nvPr/>
        </p:nvSpPr>
        <p:spPr>
          <a:xfrm>
            <a:off x="9766170" y="3524392"/>
            <a:ext cx="2271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references points are spread of 10-100km. This is quite a large spread.</a:t>
            </a:r>
          </a:p>
          <a:p>
            <a:endParaRPr lang="en-US" dirty="0"/>
          </a:p>
          <a:p>
            <a:r>
              <a:rPr lang="en-US" dirty="0"/>
              <a:t>Input Az, El is 180 and 45 degrees.</a:t>
            </a:r>
          </a:p>
        </p:txBody>
      </p:sp>
    </p:spTree>
    <p:extLst>
      <p:ext uri="{BB962C8B-B14F-4D97-AF65-F5344CB8AC3E}">
        <p14:creationId xmlns:p14="http://schemas.microsoft.com/office/powerpoint/2010/main" val="32684928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ECB3-DCB5-406A-9130-C5563DF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minimum distance least squares solver and estimating uncertainty we get the following: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3C88B-5CE4-43DB-9C26-464201DA5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40766"/>
              </p:ext>
            </p:extLst>
          </p:nvPr>
        </p:nvGraphicFramePr>
        <p:xfrm>
          <a:off x="241852" y="1690688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700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estimated uncertainty method tends to overestimate the error.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726298"/>
              </p:ext>
            </p:extLst>
          </p:nvPr>
        </p:nvGraphicFramePr>
        <p:xfrm>
          <a:off x="241852" y="1690688"/>
          <a:ext cx="11708296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Absolute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136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DB99499-5652-4AA4-9D69-FA130634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1533109"/>
            <a:ext cx="9615055" cy="49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32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E36948B-885E-49FE-A034-5CDA7F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75989"/>
            <a:ext cx="9531927" cy="49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27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D452-BC13-4581-ABA4-FE7B4AF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normal assumption breaks down, causing the % difference.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775245-A01B-453C-A811-8E0A9386D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/>
          <a:stretch/>
        </p:blipFill>
        <p:spPr>
          <a:xfrm>
            <a:off x="2951920" y="1599968"/>
            <a:ext cx="8100393" cy="5258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9FE26-84EB-4464-AB9D-F493FEA3F7C8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D83F-6422-47BD-AB10-608F2C99C124}"/>
              </a:ext>
            </a:extLst>
          </p:cNvPr>
          <p:cNvSpPr txBox="1"/>
          <p:nvPr/>
        </p:nvSpPr>
        <p:spPr>
          <a:xfrm>
            <a:off x="335444" y="2659323"/>
            <a:ext cx="2640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distribution was made with elevation 5 degrees and azimuth 180 degrees.</a:t>
            </a:r>
          </a:p>
          <a:p>
            <a:endParaRPr lang="en-US" sz="2200" dirty="0"/>
          </a:p>
          <a:p>
            <a:r>
              <a:rPr lang="en-US" sz="2200" dirty="0"/>
              <a:t>This distribution looks nothing like a spherical point cloud, seen earlier. </a:t>
            </a:r>
          </a:p>
        </p:txBody>
      </p:sp>
    </p:spTree>
    <p:extLst>
      <p:ext uri="{BB962C8B-B14F-4D97-AF65-F5344CB8AC3E}">
        <p14:creationId xmlns:p14="http://schemas.microsoft.com/office/powerpoint/2010/main" val="15092446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3AB-0652-4499-BB6C-B54BE109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3 slides are past Monte Carlo runs. These are kept for comparison purposes.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4EA38-6F26-401C-A69A-26C0969C9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3 previous Monte Carlo use the same conditions but three different solvers.</a:t>
            </a:r>
          </a:p>
          <a:p>
            <a:pPr lvl="1"/>
            <a:r>
              <a:rPr lang="en-US" dirty="0"/>
              <a:t>Symbolic</a:t>
            </a:r>
          </a:p>
          <a:p>
            <a:pPr lvl="1"/>
            <a:r>
              <a:rPr lang="en-US" dirty="0"/>
              <a:t>Minimum Hyperbola distance</a:t>
            </a:r>
          </a:p>
          <a:p>
            <a:pPr lvl="1"/>
            <a:r>
              <a:rPr lang="en-US" dirty="0"/>
              <a:t>Minimum time difference</a:t>
            </a:r>
          </a:p>
          <a:p>
            <a:r>
              <a:rPr lang="en-US" dirty="0"/>
              <a:t>All 3 suffer from the same bug:</a:t>
            </a:r>
          </a:p>
          <a:p>
            <a:pPr lvl="1"/>
            <a:r>
              <a:rPr lang="en-US" dirty="0"/>
              <a:t>If Azimuth values were 359, 1, 2, 357, the error was recorded as ~180, not ~5.</a:t>
            </a:r>
          </a:p>
          <a:p>
            <a:r>
              <a:rPr lang="en-US" dirty="0"/>
              <a:t>Symbolic Solver is not rerun because of its 500 hour computation time.</a:t>
            </a:r>
          </a:p>
          <a:p>
            <a:r>
              <a:rPr lang="en-US" dirty="0"/>
              <a:t>Least Square solvers take 1-2 hours. </a:t>
            </a:r>
          </a:p>
        </p:txBody>
      </p:sp>
    </p:spTree>
    <p:extLst>
      <p:ext uri="{BB962C8B-B14F-4D97-AF65-F5344CB8AC3E}">
        <p14:creationId xmlns:p14="http://schemas.microsoft.com/office/powerpoint/2010/main" val="10898523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9285402" y="0"/>
            <a:ext cx="29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Using Symbolic 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28B8-974F-40BB-B280-C60EB07EB5D1}"/>
              </a:ext>
            </a:extLst>
          </p:cNvPr>
          <p:cNvSpPr txBox="1"/>
          <p:nvPr/>
        </p:nvSpPr>
        <p:spPr>
          <a:xfrm>
            <a:off x="6938129" y="0"/>
            <a:ext cx="52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27556593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6287678" y="0"/>
            <a:ext cx="5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3359</TotalTime>
  <Words>9132</Words>
  <Application>Microsoft Office PowerPoint</Application>
  <PresentationFormat>Widescreen</PresentationFormat>
  <Paragraphs>2846</Paragraphs>
  <Slides>123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8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Minimum Distance to hyperbolas with least squares is most efficient method.</vt:lpstr>
      <vt:lpstr>We can predict the uncertainty based on the standard deviation instead of comparing to an absolute error.</vt:lpstr>
      <vt:lpstr>Using a minimum distance least squares solver and estimating uncertainty we get the following:</vt:lpstr>
      <vt:lpstr>This estimated uncertainty method tends to overestimate the error.</vt:lpstr>
      <vt:lpstr>At Low elevations, the estimated uncertainty has poor agreement with absolute.</vt:lpstr>
      <vt:lpstr>At Low elevations, the estimated uncertainty has poor agreement with absolute.</vt:lpstr>
      <vt:lpstr>At low elevations, the normal assumption breaks down, causing the % difference. </vt:lpstr>
      <vt:lpstr>Next 3 slides are past Monte Carlo runs. These are kept for comparison purposes.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197</cp:revision>
  <dcterms:created xsi:type="dcterms:W3CDTF">2019-10-18T04:17:12Z</dcterms:created>
  <dcterms:modified xsi:type="dcterms:W3CDTF">2020-01-21T14:47:36Z</dcterms:modified>
</cp:coreProperties>
</file>